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325" r:id="rId2"/>
    <p:sldId id="258" r:id="rId3"/>
    <p:sldId id="291" r:id="rId4"/>
    <p:sldId id="260" r:id="rId5"/>
    <p:sldId id="334" r:id="rId6"/>
    <p:sldId id="293" r:id="rId7"/>
    <p:sldId id="262" r:id="rId8"/>
    <p:sldId id="265" r:id="rId9"/>
    <p:sldId id="266" r:id="rId10"/>
    <p:sldId id="267" r:id="rId11"/>
    <p:sldId id="294" r:id="rId12"/>
    <p:sldId id="270" r:id="rId13"/>
    <p:sldId id="271" r:id="rId14"/>
    <p:sldId id="272" r:id="rId15"/>
    <p:sldId id="263" r:id="rId16"/>
    <p:sldId id="264" r:id="rId17"/>
    <p:sldId id="273" r:id="rId18"/>
    <p:sldId id="275" r:id="rId19"/>
    <p:sldId id="276" r:id="rId20"/>
    <p:sldId id="277" r:id="rId21"/>
    <p:sldId id="279" r:id="rId22"/>
    <p:sldId id="326" r:id="rId23"/>
    <p:sldId id="282" r:id="rId24"/>
    <p:sldId id="288" r:id="rId25"/>
    <p:sldId id="371" r:id="rId26"/>
    <p:sldId id="289" r:id="rId27"/>
    <p:sldId id="290" r:id="rId28"/>
    <p:sldId id="295" r:id="rId29"/>
    <p:sldId id="296" r:id="rId30"/>
    <p:sldId id="297" r:id="rId31"/>
    <p:sldId id="298" r:id="rId32"/>
    <p:sldId id="366" r:id="rId33"/>
    <p:sldId id="299" r:id="rId34"/>
    <p:sldId id="300" r:id="rId35"/>
    <p:sldId id="301" r:id="rId36"/>
    <p:sldId id="303" r:id="rId37"/>
    <p:sldId id="372" r:id="rId38"/>
    <p:sldId id="304" r:id="rId39"/>
    <p:sldId id="305" r:id="rId40"/>
    <p:sldId id="307" r:id="rId41"/>
    <p:sldId id="306" r:id="rId42"/>
    <p:sldId id="369" r:id="rId43"/>
    <p:sldId id="350" r:id="rId44"/>
    <p:sldId id="331" r:id="rId45"/>
    <p:sldId id="352" r:id="rId46"/>
    <p:sldId id="344" r:id="rId47"/>
    <p:sldId id="330" r:id="rId48"/>
    <p:sldId id="365" r:id="rId49"/>
    <p:sldId id="328" r:id="rId50"/>
    <p:sldId id="302" r:id="rId51"/>
    <p:sldId id="311" r:id="rId52"/>
    <p:sldId id="309" r:id="rId53"/>
    <p:sldId id="312" r:id="rId54"/>
    <p:sldId id="327" r:id="rId55"/>
    <p:sldId id="310" r:id="rId56"/>
    <p:sldId id="333" r:id="rId57"/>
    <p:sldId id="308" r:id="rId58"/>
    <p:sldId id="313" r:id="rId59"/>
    <p:sldId id="332" r:id="rId60"/>
    <p:sldId id="317" r:id="rId61"/>
    <p:sldId id="315" r:id="rId62"/>
    <p:sldId id="314" r:id="rId63"/>
    <p:sldId id="321" r:id="rId64"/>
    <p:sldId id="320" r:id="rId65"/>
    <p:sldId id="319" r:id="rId66"/>
    <p:sldId id="318" r:id="rId67"/>
    <p:sldId id="348" r:id="rId68"/>
    <p:sldId id="354" r:id="rId69"/>
    <p:sldId id="353" r:id="rId70"/>
    <p:sldId id="351" r:id="rId71"/>
    <p:sldId id="349" r:id="rId72"/>
    <p:sldId id="347" r:id="rId73"/>
    <p:sldId id="355" r:id="rId74"/>
    <p:sldId id="316" r:id="rId75"/>
    <p:sldId id="346" r:id="rId76"/>
    <p:sldId id="385" r:id="rId77"/>
    <p:sldId id="343" r:id="rId78"/>
    <p:sldId id="342" r:id="rId79"/>
    <p:sldId id="341" r:id="rId80"/>
    <p:sldId id="340" r:id="rId81"/>
    <p:sldId id="356" r:id="rId82"/>
    <p:sldId id="339" r:id="rId83"/>
    <p:sldId id="338" r:id="rId84"/>
    <p:sldId id="337" r:id="rId85"/>
    <p:sldId id="375" r:id="rId86"/>
    <p:sldId id="357" r:id="rId87"/>
    <p:sldId id="358" r:id="rId88"/>
    <p:sldId id="359" r:id="rId89"/>
    <p:sldId id="360" r:id="rId90"/>
    <p:sldId id="364" r:id="rId91"/>
    <p:sldId id="345" r:id="rId92"/>
    <p:sldId id="363" r:id="rId93"/>
    <p:sldId id="362" r:id="rId94"/>
    <p:sldId id="374" r:id="rId95"/>
    <p:sldId id="373" r:id="rId96"/>
    <p:sldId id="370" r:id="rId97"/>
    <p:sldId id="378" r:id="rId98"/>
    <p:sldId id="377" r:id="rId99"/>
    <p:sldId id="376" r:id="rId100"/>
    <p:sldId id="380" r:id="rId101"/>
    <p:sldId id="384" r:id="rId102"/>
    <p:sldId id="383" r:id="rId103"/>
    <p:sldId id="382" r:id="rId104"/>
    <p:sldId id="381" r:id="rId105"/>
    <p:sldId id="269" r:id="rId106"/>
    <p:sldId id="329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6E3114-9E7F-4C71-95FF-91D435F0DD72}">
          <p14:sldIdLst>
            <p14:sldId id="325"/>
            <p14:sldId id="258"/>
            <p14:sldId id="291"/>
            <p14:sldId id="260"/>
            <p14:sldId id="334"/>
            <p14:sldId id="293"/>
            <p14:sldId id="262"/>
            <p14:sldId id="265"/>
            <p14:sldId id="266"/>
            <p14:sldId id="267"/>
            <p14:sldId id="294"/>
            <p14:sldId id="270"/>
            <p14:sldId id="271"/>
            <p14:sldId id="272"/>
            <p14:sldId id="263"/>
            <p14:sldId id="264"/>
            <p14:sldId id="273"/>
            <p14:sldId id="275"/>
            <p14:sldId id="276"/>
            <p14:sldId id="277"/>
            <p14:sldId id="279"/>
            <p14:sldId id="326"/>
            <p14:sldId id="282"/>
            <p14:sldId id="288"/>
            <p14:sldId id="371"/>
            <p14:sldId id="289"/>
            <p14:sldId id="290"/>
            <p14:sldId id="295"/>
            <p14:sldId id="296"/>
            <p14:sldId id="297"/>
            <p14:sldId id="298"/>
            <p14:sldId id="366"/>
            <p14:sldId id="299"/>
            <p14:sldId id="300"/>
            <p14:sldId id="301"/>
            <p14:sldId id="303"/>
            <p14:sldId id="372"/>
            <p14:sldId id="304"/>
            <p14:sldId id="305"/>
            <p14:sldId id="307"/>
            <p14:sldId id="306"/>
            <p14:sldId id="369"/>
            <p14:sldId id="350"/>
            <p14:sldId id="331"/>
            <p14:sldId id="352"/>
            <p14:sldId id="344"/>
            <p14:sldId id="330"/>
            <p14:sldId id="365"/>
            <p14:sldId id="328"/>
            <p14:sldId id="302"/>
            <p14:sldId id="311"/>
            <p14:sldId id="309"/>
            <p14:sldId id="312"/>
            <p14:sldId id="327"/>
            <p14:sldId id="310"/>
            <p14:sldId id="333"/>
            <p14:sldId id="308"/>
            <p14:sldId id="313"/>
            <p14:sldId id="332"/>
            <p14:sldId id="317"/>
            <p14:sldId id="315"/>
            <p14:sldId id="314"/>
            <p14:sldId id="321"/>
            <p14:sldId id="320"/>
            <p14:sldId id="319"/>
            <p14:sldId id="318"/>
            <p14:sldId id="348"/>
            <p14:sldId id="354"/>
            <p14:sldId id="353"/>
            <p14:sldId id="351"/>
            <p14:sldId id="349"/>
            <p14:sldId id="347"/>
            <p14:sldId id="355"/>
            <p14:sldId id="316"/>
            <p14:sldId id="346"/>
            <p14:sldId id="385"/>
            <p14:sldId id="343"/>
            <p14:sldId id="342"/>
            <p14:sldId id="341"/>
            <p14:sldId id="340"/>
            <p14:sldId id="356"/>
            <p14:sldId id="339"/>
            <p14:sldId id="338"/>
            <p14:sldId id="337"/>
            <p14:sldId id="375"/>
            <p14:sldId id="357"/>
            <p14:sldId id="358"/>
            <p14:sldId id="359"/>
            <p14:sldId id="360"/>
            <p14:sldId id="364"/>
            <p14:sldId id="345"/>
            <p14:sldId id="363"/>
            <p14:sldId id="362"/>
            <p14:sldId id="374"/>
            <p14:sldId id="373"/>
            <p14:sldId id="370"/>
            <p14:sldId id="378"/>
            <p14:sldId id="377"/>
            <p14:sldId id="376"/>
            <p14:sldId id="380"/>
            <p14:sldId id="384"/>
            <p14:sldId id="383"/>
            <p14:sldId id="382"/>
            <p14:sldId id="381"/>
            <p14:sldId id="269"/>
          </p14:sldIdLst>
        </p14:section>
        <p14:section name="Untitled Section" id="{83A8A6AD-2F13-4FB2-A875-2A438B7847F1}">
          <p14:sldIdLst>
            <p14:sldId id="32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ED6D-0F03-46F0-A8DD-F4B45DC32FF5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8892-5B5C-497D-B9FB-68AF14F1A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8892-5B5C-497D-B9FB-68AF14F1A21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1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8892-5B5C-497D-B9FB-68AF14F1A21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8892-5B5C-497D-B9FB-68AF14F1A21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0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8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5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3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37EF0-F7D9-4250-B23A-3DF85053CCEB}" type="datetimeFigureOut">
              <a:rPr lang="en-US" smtClean="0"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6CCF2-5955-4B81-A406-6D17BC1E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8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“Everyone is a genius.  But if you Judge a fish on its ability to climb a tree, it will live its entire life believing that it is stupid.”  -- Albert Einstein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767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on\Pictures\!!AA\BOOK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109284" cy="46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on\Pictures\!!AA\ENGLISH 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557337"/>
            <a:ext cx="4762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0662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on\Pictures\!!AA\ENGLISH 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1047750"/>
            <a:ext cx="4752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020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Don\Pictures\!!AA\ENGLISH 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90750"/>
            <a:ext cx="457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678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on\Pictures\!!AA\ENGLISH 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57275"/>
            <a:ext cx="47625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1166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on\Pictures\!!AA\ENGLISH 87 REM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433512"/>
            <a:ext cx="43815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314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on\Pictures\!!AA\BOOK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2" y="325902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Don\Pictures\!!AA\ENGLISH 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95305"/>
            <a:ext cx="4729294" cy="47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“Libraries are fun,</a:t>
            </a:r>
          </a:p>
          <a:p>
            <a:pPr marL="0" indent="0" algn="ctr">
              <a:buNone/>
            </a:pPr>
            <a:r>
              <a:rPr lang="en-US" dirty="0" smtClean="0"/>
              <a:t>educational and </a:t>
            </a:r>
          </a:p>
          <a:p>
            <a:pPr marL="0" indent="0" algn="ctr">
              <a:buNone/>
            </a:pPr>
            <a:r>
              <a:rPr lang="en-US" dirty="0" smtClean="0"/>
              <a:t>the biggest bargain</a:t>
            </a:r>
          </a:p>
          <a:p>
            <a:pPr marL="0" indent="0" algn="ctr">
              <a:buNone/>
            </a:pPr>
            <a:r>
              <a:rPr lang="en-US" dirty="0" smtClean="0"/>
              <a:t>on the face</a:t>
            </a:r>
          </a:p>
          <a:p>
            <a:pPr marL="0" indent="0" algn="ctr">
              <a:buNone/>
            </a:pPr>
            <a:r>
              <a:rPr lang="en-US" dirty="0" smtClean="0"/>
              <a:t>of the earth.”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-- Madeline Albright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410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on\Pictures\!!AA\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62" y="304800"/>
            <a:ext cx="8233934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5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on\Pictures\!!AA\ENGLISH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07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C:\Users\Don\Pictures\!!AA\ENGLISH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121275" cy="532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on\Pictures\!!AA\ENGLISH 05 WR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on\Pictures\!!AA\ENGLISH 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96200" cy="44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5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on\Pictures\!!AA\ENGLISH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638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Coment</a:t>
            </a:r>
            <a:r>
              <a:rPr lang="en-US" dirty="0" smtClean="0"/>
              <a:t> or comment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on\Pictures\!!AA\ENGLISH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6614"/>
            <a:ext cx="8209198" cy="52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on\Pictures\!!AA\ENGLISH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312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on\Pictures\!!AA\AA ME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on\Pictures\!!AA\ENGLISH 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5"/>
          <a:stretch/>
        </p:blipFill>
        <p:spPr bwMode="auto">
          <a:xfrm>
            <a:off x="914400" y="289561"/>
            <a:ext cx="70865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47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Don\Pictures\!!AA\ENGLISH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01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600200"/>
            <a:ext cx="8229600" cy="1295400"/>
          </a:xfrm>
        </p:spPr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		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				    week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	    	           							</a:t>
            </a:r>
            <a:endParaRPr lang="en-US" dirty="0"/>
          </a:p>
        </p:txBody>
      </p:sp>
      <p:pic>
        <p:nvPicPr>
          <p:cNvPr id="25602" name="Picture 2" descr="C:\Users\Don\Pictures\!!AA\ENGLISH ERRORS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638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Satin or Satan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C:\Users\Don\Pictures\!!AA\ENGLISH ERRORS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5909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 does not equal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 descr="C:\Users\Don\Pictures\!!AA\ENGLISH ERRORS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2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Don\Pictures\!!AA\ENGLISH 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28825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6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Fell - feel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Don\Pictures\!!AA\ENGLISH ERRORS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 -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C:\Users\Don\Pictures\!!AA\ENGLISH ERRORS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499"/>
            <a:ext cx="83058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n\Pictures\!!AA\ENGLISH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6714"/>
            <a:ext cx="59436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Don\Pictures\!!AA\ENGLISH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924800" cy="62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spell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on\Pictures\!!AA\ARITH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7818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21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on\Pictures\!!AA\ENGLISH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9967"/>
            <a:ext cx="729343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7848600" y="3124200"/>
            <a:ext cx="155448" cy="914400"/>
          </a:xfrm>
          <a:prstGeom prst="rightBrac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Don\Pictures\!!AA\ENGLISH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707791"/>
            <a:ext cx="68580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6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on\Pictures\!!AA\ENGLISH 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1671637"/>
            <a:ext cx="50958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4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on\Pictures\!!AA\ENGLISH 16 CA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7" y="381000"/>
            <a:ext cx="8274942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on\Pictures\!!AA\ENGLISH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18" y="-152400"/>
            <a:ext cx="5829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99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on\Pictures\!!AA\ENGLISH 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"/>
            <a:ext cx="6983728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on\Pictures\!!AA\ENGLISH 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5715001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Don\Pictures\!!AA\ENGLISH 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0"/>
            <a:ext cx="5800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69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on\Pictures\!!AA\ENGLISH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583"/>
            <a:ext cx="391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1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on\Pictures\!!AA\ENGLISH 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67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82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Starry </a:t>
            </a:r>
            <a:r>
              <a:rPr lang="en-US" dirty="0" err="1" smtClean="0"/>
              <a:t>Starry</a:t>
            </a:r>
            <a:r>
              <a:rPr lang="en-US" dirty="0" smtClean="0"/>
              <a:t> Night, Vincent van Gogh, 1889 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n\Pictures\!!AA\ART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1" y="1752600"/>
            <a:ext cx="761880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1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on\Pictures\!!AA\ENGLISH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685800"/>
            <a:ext cx="6667500" cy="89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4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on\Pictures\!!AA\ENGLISH 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45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Don\Pictures\!!AA\BOOK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90575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14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n\Pictures\!!AA\ENGLISH 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47650"/>
            <a:ext cx="49911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9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on\Pictures\!!AA\ENGLISH 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8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n\Pictures\!!AA\ENGLISH 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89" y="600075"/>
            <a:ext cx="47625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629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on\Pictures\!!AA\ENGLISH 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2412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771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on\Pictures\!!AA\ENGLISH 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808096"/>
            <a:ext cx="6858001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n\Pictures\!!AA\ENGLISH 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057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Don\Pictures\!!AA\ENGLISH 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031"/>
            <a:ext cx="3962400" cy="5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63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Don Quixote</a:t>
            </a:r>
            <a:r>
              <a:rPr lang="en-US" dirty="0"/>
              <a:t> </a:t>
            </a:r>
            <a:r>
              <a:rPr lang="en-US" dirty="0" smtClean="0"/>
              <a:t>-- Picasso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Don </a:t>
            </a:r>
            <a:r>
              <a:rPr lang="en-US" i="1" dirty="0"/>
              <a:t>Quixote</a:t>
            </a:r>
            <a:r>
              <a:rPr lang="en-US" dirty="0"/>
              <a:t> (Picasso)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5201292" cy="5334000"/>
          </a:xfrm>
        </p:spPr>
      </p:pic>
    </p:spTree>
    <p:extLst>
      <p:ext uri="{BB962C8B-B14F-4D97-AF65-F5344CB8AC3E}">
        <p14:creationId xmlns:p14="http://schemas.microsoft.com/office/powerpoint/2010/main" val="8735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on\Pictures\!!AA\ENGLISH 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9" y="2685394"/>
            <a:ext cx="32670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Don\Pictures\!!AA\ENGLISH 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0480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 descr="C:\Users\Don\Pictures\!!AA\ENGLISH 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3810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Don\Pictures\!!AA\ENGLISH 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295400"/>
            <a:ext cx="9410701" cy="62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Don\Pictures\!!AA\ENGLISH 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13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Irony</a:t>
            </a:r>
          </a:p>
          <a:p>
            <a:pPr marL="0" indent="0" algn="ctr">
              <a:buNone/>
            </a:pPr>
            <a:r>
              <a:rPr lang="en-US" dirty="0" smtClean="0"/>
              <a:t>(The opposite of wrinkly)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Don\Pictures\!!AA\ENGLISH 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296755"/>
            <a:ext cx="6667501" cy="88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on\Pictures\!!AA\ENGLISH 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79" y="381000"/>
            <a:ext cx="6311900" cy="610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Don\Pictures\!!AA\ENGLISH 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050" y="338138"/>
            <a:ext cx="6515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3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Don\Pictures\!!AA\ENGLISH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on\Pictures\!!AA\ENGLISH 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10001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 algn="ctr">
              <a:buNone/>
            </a:pPr>
            <a:r>
              <a:rPr lang="en-US" sz="5400" dirty="0" smtClean="0"/>
              <a:t>Book Lovers </a:t>
            </a:r>
          </a:p>
          <a:p>
            <a:pPr marL="0" indent="0" algn="ctr">
              <a:buNone/>
            </a:pPr>
            <a:r>
              <a:rPr lang="en-US" sz="5400" dirty="0" smtClean="0"/>
              <a:t>Never go </a:t>
            </a: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to bed alone.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478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5" name="Picture 3" descr="C:\Users\Don\Pictures\!!AA\ENGLISH 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8" y="1600200"/>
            <a:ext cx="8310282" cy="452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Don\Pictures\!!AA\ENGLISH 46 P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58"/>
            <a:ext cx="7315200" cy="66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C:\Users\Don\Pictures\!!AA\ENGLISH 34 CHO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860" y="3943350"/>
            <a:ext cx="4381501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Don\Pictures\!!AA\ENGLISH 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096001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6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Don\Pictures\!!AA\ENGLISH 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5715001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Don\Pictures\!!AA\ENGLISH 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4548"/>
            <a:ext cx="6172200" cy="66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C:\Users\Don\Pictures\!!AA\ENGLISH 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000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Don\Pictures\!!AA\ENGLISH 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304800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Loves 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Don\Pictures\!!AA\ENGLISH 45 PU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0099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n\Pictures\!!AA\ENGLISH 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342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n\Pictures\!!AA\ENGLISH 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6858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7922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n\Pictures\!!AA\WORRY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43137"/>
            <a:ext cx="45720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0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on\Pictures\!!AA\BOOK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772400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958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n\Pictures\!!AA\ENGLISH 84 TUB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47625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856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n\Pictures\!!AA\ENGLISH 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5715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37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on\Pictures\!!AA\530210_337831299634482_199629984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125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933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n\Pictures\!!AA\ENGLISH 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\Pictures\!!AA\MATH 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52600"/>
            <a:ext cx="46672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497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Don\Pictures\!!AA\ENGLISH 47 PU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on\Pictures\!!AA\MATH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92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715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n\Pictures\!!AA\MATH 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1009650"/>
            <a:ext cx="5953125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19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on\Pictures\!!AA\MATH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763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216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on\Pictures\!!AA\MATH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8" y="0"/>
            <a:ext cx="7472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590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on\Pictures\!!AA\FAIL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304800"/>
            <a:ext cx="4714875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73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on\Pictures\!!AA\BOOK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" y="6858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on\Pictures\!!AA\MATH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705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on\Pictures\!!AA\MATH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42" y="1219199"/>
            <a:ext cx="5505450" cy="49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44442" y="457200"/>
            <a:ext cx="5505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Tell me again how Mathematics is not interesting…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067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on\Pictures\!!AA\MATH 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95250"/>
            <a:ext cx="49911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5382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on\Pictures\!!AA\MATH 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871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on\Pictures\!!AA\MATH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214437"/>
            <a:ext cx="60864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506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on\Pictures\!!AA\MATH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14300"/>
            <a:ext cx="47625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95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on\Pictures\!!AA\MATH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7" y="1600200"/>
            <a:ext cx="46958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079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on\Pictures\!!AA\AMATEUR_OHM'S L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223962"/>
            <a:ext cx="44577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5830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on\Pictures\!!AA\ASTRONOMY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8762"/>
            <a:ext cx="4572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4781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n\Pictures\!!AA\CHARACTER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043112"/>
            <a:ext cx="476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510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on\Pictures\!!AA\BOOK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57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0511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n\Pictures\!!AA\ENGLISH 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88" y="0"/>
            <a:ext cx="53854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561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n\Pictures\!!AA\CHO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38225"/>
            <a:ext cx="685800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30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on\Pictures\!!AA\WARRIOR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289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Don\Pictures\!!AA\ENGLISH 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1524000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441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Don\Pictures\!!AA\PROBLE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793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Don\Pictures\!!AA\ENGLISH 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862012"/>
            <a:ext cx="50387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8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Don\Pictures\!!AA\ENGLISH 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516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on\Pictures\!!AA\ENGLISH 16 CA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3950"/>
            <a:ext cx="6858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04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on\Pictures\!!AA\LOVE 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4440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on\Pictures\!!AA\ENGLISH 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785937"/>
            <a:ext cx="37242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2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76</Words>
  <Application>Microsoft Office PowerPoint</Application>
  <PresentationFormat>On-screen Show (4:3)</PresentationFormat>
  <Paragraphs>38</Paragraphs>
  <Slides>106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PowerPoint Presentation</vt:lpstr>
      <vt:lpstr>PowerPoint Presentation</vt:lpstr>
      <vt:lpstr>Make sure you can spell</vt:lpstr>
      <vt:lpstr>Starry Starry Night, Vincent van Gogh, 1889 Impressionism</vt:lpstr>
      <vt:lpstr>Don Quixote -- Picasso Don Quixote (Picasso)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Coment or comment </vt:lpstr>
      <vt:lpstr>PowerPoint Presentation</vt:lpstr>
      <vt:lpstr>PowerPoint Presentation</vt:lpstr>
      <vt:lpstr>PowerPoint Presentation</vt:lpstr>
      <vt:lpstr> </vt:lpstr>
      <vt:lpstr>Satin or Satan</vt:lpstr>
      <vt:lpstr>Hear does not equal here!</vt:lpstr>
      <vt:lpstr>PowerPoint Presentation</vt:lpstr>
      <vt:lpstr>Fell - feel</vt:lpstr>
      <vt:lpstr>Win - when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Loves 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</dc:creator>
  <cp:lastModifiedBy>Don</cp:lastModifiedBy>
  <cp:revision>52</cp:revision>
  <dcterms:created xsi:type="dcterms:W3CDTF">2012-06-01T19:40:11Z</dcterms:created>
  <dcterms:modified xsi:type="dcterms:W3CDTF">2012-09-27T05:48:55Z</dcterms:modified>
</cp:coreProperties>
</file>